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DAC3F8-C850-4DD5-8DE3-944FD75CFC76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3D6CC5-323E-4BE6-878E-046A2A081D14}">
      <dgm:prSet/>
      <dgm:spPr/>
      <dgm:t>
        <a:bodyPr/>
        <a:lstStyle/>
        <a:p>
          <a:r>
            <a:rPr lang="en-IN"/>
            <a:t>Introduction</a:t>
          </a:r>
          <a:endParaRPr lang="en-US"/>
        </a:p>
      </dgm:t>
    </dgm:pt>
    <dgm:pt modelId="{985B68A3-E333-46E7-9D54-072D10916535}" type="parTrans" cxnId="{D96DFE8F-7FC5-4139-AA26-06948AEBD052}">
      <dgm:prSet/>
      <dgm:spPr/>
      <dgm:t>
        <a:bodyPr/>
        <a:lstStyle/>
        <a:p>
          <a:endParaRPr lang="en-US"/>
        </a:p>
      </dgm:t>
    </dgm:pt>
    <dgm:pt modelId="{C400BDD3-5694-4A11-B23F-E10D1D8EC334}" type="sibTrans" cxnId="{D96DFE8F-7FC5-4139-AA26-06948AEBD052}">
      <dgm:prSet/>
      <dgm:spPr/>
      <dgm:t>
        <a:bodyPr/>
        <a:lstStyle/>
        <a:p>
          <a:endParaRPr lang="en-US"/>
        </a:p>
      </dgm:t>
    </dgm:pt>
    <dgm:pt modelId="{1E032821-E0CF-4310-A252-FBAFECA7A17B}">
      <dgm:prSet/>
      <dgm:spPr/>
      <dgm:t>
        <a:bodyPr/>
        <a:lstStyle/>
        <a:p>
          <a:r>
            <a:rPr lang="en-IN"/>
            <a:t>Module 1</a:t>
          </a:r>
          <a:endParaRPr lang="en-US"/>
        </a:p>
      </dgm:t>
    </dgm:pt>
    <dgm:pt modelId="{1EA2AE16-7B39-41C8-85AB-D388BD85BD13}" type="parTrans" cxnId="{4C02CC7F-3EE1-4185-B576-A67D1C561724}">
      <dgm:prSet/>
      <dgm:spPr/>
      <dgm:t>
        <a:bodyPr/>
        <a:lstStyle/>
        <a:p>
          <a:endParaRPr lang="en-US"/>
        </a:p>
      </dgm:t>
    </dgm:pt>
    <dgm:pt modelId="{63715955-A34D-4653-8914-65FFBB06F729}" type="sibTrans" cxnId="{4C02CC7F-3EE1-4185-B576-A67D1C561724}">
      <dgm:prSet/>
      <dgm:spPr/>
      <dgm:t>
        <a:bodyPr/>
        <a:lstStyle/>
        <a:p>
          <a:endParaRPr lang="en-US"/>
        </a:p>
      </dgm:t>
    </dgm:pt>
    <dgm:pt modelId="{90FE0297-35F2-4A6F-95D6-27246273117A}">
      <dgm:prSet/>
      <dgm:spPr/>
      <dgm:t>
        <a:bodyPr/>
        <a:lstStyle/>
        <a:p>
          <a:r>
            <a:rPr lang="en-IN"/>
            <a:t>Module 2</a:t>
          </a:r>
          <a:endParaRPr lang="en-US"/>
        </a:p>
      </dgm:t>
    </dgm:pt>
    <dgm:pt modelId="{8134D971-881C-4E1B-87E5-287361EE327C}" type="parTrans" cxnId="{C888B673-F1E9-46A8-B07B-2EED588F94BB}">
      <dgm:prSet/>
      <dgm:spPr/>
      <dgm:t>
        <a:bodyPr/>
        <a:lstStyle/>
        <a:p>
          <a:endParaRPr lang="en-US"/>
        </a:p>
      </dgm:t>
    </dgm:pt>
    <dgm:pt modelId="{866FD678-1006-4816-8338-BED322658422}" type="sibTrans" cxnId="{C888B673-F1E9-46A8-B07B-2EED588F94BB}">
      <dgm:prSet/>
      <dgm:spPr/>
      <dgm:t>
        <a:bodyPr/>
        <a:lstStyle/>
        <a:p>
          <a:endParaRPr lang="en-US"/>
        </a:p>
      </dgm:t>
    </dgm:pt>
    <dgm:pt modelId="{F3DF2002-ECC4-466D-B0E7-454E46DE1AC1}">
      <dgm:prSet/>
      <dgm:spPr/>
      <dgm:t>
        <a:bodyPr/>
        <a:lstStyle/>
        <a:p>
          <a:r>
            <a:rPr lang="en-IN"/>
            <a:t>Module 3</a:t>
          </a:r>
          <a:endParaRPr lang="en-US"/>
        </a:p>
      </dgm:t>
    </dgm:pt>
    <dgm:pt modelId="{DC8CEA5C-9F0B-4773-9617-EEF320C44BB1}" type="parTrans" cxnId="{B45662BE-CFD5-4B14-9217-B5F9415E42E9}">
      <dgm:prSet/>
      <dgm:spPr/>
      <dgm:t>
        <a:bodyPr/>
        <a:lstStyle/>
        <a:p>
          <a:endParaRPr lang="en-US"/>
        </a:p>
      </dgm:t>
    </dgm:pt>
    <dgm:pt modelId="{7EE3F4BB-A123-4F2E-A1FD-BC820A8F3F6B}" type="sibTrans" cxnId="{B45662BE-CFD5-4B14-9217-B5F9415E42E9}">
      <dgm:prSet/>
      <dgm:spPr/>
      <dgm:t>
        <a:bodyPr/>
        <a:lstStyle/>
        <a:p>
          <a:endParaRPr lang="en-US"/>
        </a:p>
      </dgm:t>
    </dgm:pt>
    <dgm:pt modelId="{ABCF7C6E-6270-4C74-A499-2B136BB7C3AE}" type="pres">
      <dgm:prSet presAssocID="{3CDAC3F8-C850-4DD5-8DE3-944FD75CFC7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BC48647-85F0-4CDC-9434-BAEADF5258E2}" type="pres">
      <dgm:prSet presAssocID="{493D6CC5-323E-4BE6-878E-046A2A081D14}" presName="hierRoot1" presStyleCnt="0"/>
      <dgm:spPr/>
    </dgm:pt>
    <dgm:pt modelId="{BA5DB410-9EDE-4512-A34C-252D305021ED}" type="pres">
      <dgm:prSet presAssocID="{493D6CC5-323E-4BE6-878E-046A2A081D14}" presName="composite" presStyleCnt="0"/>
      <dgm:spPr/>
    </dgm:pt>
    <dgm:pt modelId="{969841BE-697A-4596-89EB-2CD0499C83B5}" type="pres">
      <dgm:prSet presAssocID="{493D6CC5-323E-4BE6-878E-046A2A081D14}" presName="background" presStyleLbl="node0" presStyleIdx="0" presStyleCnt="4"/>
      <dgm:spPr/>
    </dgm:pt>
    <dgm:pt modelId="{FF7ADD25-C775-45C5-B681-D81422E8E35F}" type="pres">
      <dgm:prSet presAssocID="{493D6CC5-323E-4BE6-878E-046A2A081D14}" presName="text" presStyleLbl="fgAcc0" presStyleIdx="0" presStyleCnt="4">
        <dgm:presLayoutVars>
          <dgm:chPref val="3"/>
        </dgm:presLayoutVars>
      </dgm:prSet>
      <dgm:spPr/>
    </dgm:pt>
    <dgm:pt modelId="{90B1B69E-BEFF-4134-B0C4-4D93361B7E6C}" type="pres">
      <dgm:prSet presAssocID="{493D6CC5-323E-4BE6-878E-046A2A081D14}" presName="hierChild2" presStyleCnt="0"/>
      <dgm:spPr/>
    </dgm:pt>
    <dgm:pt modelId="{42385E0B-1B2E-4C56-8001-D11DA292F8C6}" type="pres">
      <dgm:prSet presAssocID="{1E032821-E0CF-4310-A252-FBAFECA7A17B}" presName="hierRoot1" presStyleCnt="0"/>
      <dgm:spPr/>
    </dgm:pt>
    <dgm:pt modelId="{DDEBC141-5F06-46B5-91A1-F3D8B9995DB2}" type="pres">
      <dgm:prSet presAssocID="{1E032821-E0CF-4310-A252-FBAFECA7A17B}" presName="composite" presStyleCnt="0"/>
      <dgm:spPr/>
    </dgm:pt>
    <dgm:pt modelId="{B9F45A67-D1B2-4F57-8423-483203305123}" type="pres">
      <dgm:prSet presAssocID="{1E032821-E0CF-4310-A252-FBAFECA7A17B}" presName="background" presStyleLbl="node0" presStyleIdx="1" presStyleCnt="4"/>
      <dgm:spPr/>
    </dgm:pt>
    <dgm:pt modelId="{4805182D-68E9-45F5-8611-7BA806E124D1}" type="pres">
      <dgm:prSet presAssocID="{1E032821-E0CF-4310-A252-FBAFECA7A17B}" presName="text" presStyleLbl="fgAcc0" presStyleIdx="1" presStyleCnt="4">
        <dgm:presLayoutVars>
          <dgm:chPref val="3"/>
        </dgm:presLayoutVars>
      </dgm:prSet>
      <dgm:spPr/>
    </dgm:pt>
    <dgm:pt modelId="{D7C14C8E-1F72-4BB2-831D-58052CBED2CE}" type="pres">
      <dgm:prSet presAssocID="{1E032821-E0CF-4310-A252-FBAFECA7A17B}" presName="hierChild2" presStyleCnt="0"/>
      <dgm:spPr/>
    </dgm:pt>
    <dgm:pt modelId="{6819CBF5-6BD5-4DC9-BE65-3D7C02BB413E}" type="pres">
      <dgm:prSet presAssocID="{90FE0297-35F2-4A6F-95D6-27246273117A}" presName="hierRoot1" presStyleCnt="0"/>
      <dgm:spPr/>
    </dgm:pt>
    <dgm:pt modelId="{587CE7E0-B418-46E0-9FBD-12CD853BE474}" type="pres">
      <dgm:prSet presAssocID="{90FE0297-35F2-4A6F-95D6-27246273117A}" presName="composite" presStyleCnt="0"/>
      <dgm:spPr/>
    </dgm:pt>
    <dgm:pt modelId="{66CA3099-7B22-4933-93A3-A469B7F2AD0D}" type="pres">
      <dgm:prSet presAssocID="{90FE0297-35F2-4A6F-95D6-27246273117A}" presName="background" presStyleLbl="node0" presStyleIdx="2" presStyleCnt="4"/>
      <dgm:spPr/>
    </dgm:pt>
    <dgm:pt modelId="{A827450E-BDB8-450C-9789-57ADBFDA0C2D}" type="pres">
      <dgm:prSet presAssocID="{90FE0297-35F2-4A6F-95D6-27246273117A}" presName="text" presStyleLbl="fgAcc0" presStyleIdx="2" presStyleCnt="4">
        <dgm:presLayoutVars>
          <dgm:chPref val="3"/>
        </dgm:presLayoutVars>
      </dgm:prSet>
      <dgm:spPr/>
    </dgm:pt>
    <dgm:pt modelId="{B06353F4-D961-4C70-B0FD-E839A3A3E6CA}" type="pres">
      <dgm:prSet presAssocID="{90FE0297-35F2-4A6F-95D6-27246273117A}" presName="hierChild2" presStyleCnt="0"/>
      <dgm:spPr/>
    </dgm:pt>
    <dgm:pt modelId="{0DE0F2F6-4DFA-4C67-8167-D4FDF1F51F0F}" type="pres">
      <dgm:prSet presAssocID="{F3DF2002-ECC4-466D-B0E7-454E46DE1AC1}" presName="hierRoot1" presStyleCnt="0"/>
      <dgm:spPr/>
    </dgm:pt>
    <dgm:pt modelId="{AB7EB148-A43F-4524-A5ED-8BA4F8A0B049}" type="pres">
      <dgm:prSet presAssocID="{F3DF2002-ECC4-466D-B0E7-454E46DE1AC1}" presName="composite" presStyleCnt="0"/>
      <dgm:spPr/>
    </dgm:pt>
    <dgm:pt modelId="{604CC128-2C56-4569-8B47-E753EA6741BF}" type="pres">
      <dgm:prSet presAssocID="{F3DF2002-ECC4-466D-B0E7-454E46DE1AC1}" presName="background" presStyleLbl="node0" presStyleIdx="3" presStyleCnt="4"/>
      <dgm:spPr/>
    </dgm:pt>
    <dgm:pt modelId="{8E28CDBB-0A67-454B-8C4B-BDD61BCF3280}" type="pres">
      <dgm:prSet presAssocID="{F3DF2002-ECC4-466D-B0E7-454E46DE1AC1}" presName="text" presStyleLbl="fgAcc0" presStyleIdx="3" presStyleCnt="4">
        <dgm:presLayoutVars>
          <dgm:chPref val="3"/>
        </dgm:presLayoutVars>
      </dgm:prSet>
      <dgm:spPr/>
    </dgm:pt>
    <dgm:pt modelId="{8134E4CD-631D-442E-837B-C356B0460973}" type="pres">
      <dgm:prSet presAssocID="{F3DF2002-ECC4-466D-B0E7-454E46DE1AC1}" presName="hierChild2" presStyleCnt="0"/>
      <dgm:spPr/>
    </dgm:pt>
  </dgm:ptLst>
  <dgm:cxnLst>
    <dgm:cxn modelId="{5B26DC18-DF78-4B94-8025-FA1E5956301C}" type="presOf" srcId="{90FE0297-35F2-4A6F-95D6-27246273117A}" destId="{A827450E-BDB8-450C-9789-57ADBFDA0C2D}" srcOrd="0" destOrd="0" presId="urn:microsoft.com/office/officeart/2005/8/layout/hierarchy1"/>
    <dgm:cxn modelId="{EDDF221A-2E21-4AAD-9E2A-578A46879C3D}" type="presOf" srcId="{F3DF2002-ECC4-466D-B0E7-454E46DE1AC1}" destId="{8E28CDBB-0A67-454B-8C4B-BDD61BCF3280}" srcOrd="0" destOrd="0" presId="urn:microsoft.com/office/officeart/2005/8/layout/hierarchy1"/>
    <dgm:cxn modelId="{C51BDB44-7A79-4B25-9E8E-65399D00B376}" type="presOf" srcId="{3CDAC3F8-C850-4DD5-8DE3-944FD75CFC76}" destId="{ABCF7C6E-6270-4C74-A499-2B136BB7C3AE}" srcOrd="0" destOrd="0" presId="urn:microsoft.com/office/officeart/2005/8/layout/hierarchy1"/>
    <dgm:cxn modelId="{C888B673-F1E9-46A8-B07B-2EED588F94BB}" srcId="{3CDAC3F8-C850-4DD5-8DE3-944FD75CFC76}" destId="{90FE0297-35F2-4A6F-95D6-27246273117A}" srcOrd="2" destOrd="0" parTransId="{8134D971-881C-4E1B-87E5-287361EE327C}" sibTransId="{866FD678-1006-4816-8338-BED322658422}"/>
    <dgm:cxn modelId="{4C02CC7F-3EE1-4185-B576-A67D1C561724}" srcId="{3CDAC3F8-C850-4DD5-8DE3-944FD75CFC76}" destId="{1E032821-E0CF-4310-A252-FBAFECA7A17B}" srcOrd="1" destOrd="0" parTransId="{1EA2AE16-7B39-41C8-85AB-D388BD85BD13}" sibTransId="{63715955-A34D-4653-8914-65FFBB06F729}"/>
    <dgm:cxn modelId="{7A520883-3762-4E6C-96B5-909127CE8260}" type="presOf" srcId="{493D6CC5-323E-4BE6-878E-046A2A081D14}" destId="{FF7ADD25-C775-45C5-B681-D81422E8E35F}" srcOrd="0" destOrd="0" presId="urn:microsoft.com/office/officeart/2005/8/layout/hierarchy1"/>
    <dgm:cxn modelId="{D96DFE8F-7FC5-4139-AA26-06948AEBD052}" srcId="{3CDAC3F8-C850-4DD5-8DE3-944FD75CFC76}" destId="{493D6CC5-323E-4BE6-878E-046A2A081D14}" srcOrd="0" destOrd="0" parTransId="{985B68A3-E333-46E7-9D54-072D10916535}" sibTransId="{C400BDD3-5694-4A11-B23F-E10D1D8EC334}"/>
    <dgm:cxn modelId="{B45662BE-CFD5-4B14-9217-B5F9415E42E9}" srcId="{3CDAC3F8-C850-4DD5-8DE3-944FD75CFC76}" destId="{F3DF2002-ECC4-466D-B0E7-454E46DE1AC1}" srcOrd="3" destOrd="0" parTransId="{DC8CEA5C-9F0B-4773-9617-EEF320C44BB1}" sibTransId="{7EE3F4BB-A123-4F2E-A1FD-BC820A8F3F6B}"/>
    <dgm:cxn modelId="{59B63BEC-01AE-4EBB-B44D-167546F7C161}" type="presOf" srcId="{1E032821-E0CF-4310-A252-FBAFECA7A17B}" destId="{4805182D-68E9-45F5-8611-7BA806E124D1}" srcOrd="0" destOrd="0" presId="urn:microsoft.com/office/officeart/2005/8/layout/hierarchy1"/>
    <dgm:cxn modelId="{305B768F-F9E6-4CAF-B142-201FCCCFDCDA}" type="presParOf" srcId="{ABCF7C6E-6270-4C74-A499-2B136BB7C3AE}" destId="{3BC48647-85F0-4CDC-9434-BAEADF5258E2}" srcOrd="0" destOrd="0" presId="urn:microsoft.com/office/officeart/2005/8/layout/hierarchy1"/>
    <dgm:cxn modelId="{DD1AB0B6-BEE2-4D19-AE5D-02251FEA85A0}" type="presParOf" srcId="{3BC48647-85F0-4CDC-9434-BAEADF5258E2}" destId="{BA5DB410-9EDE-4512-A34C-252D305021ED}" srcOrd="0" destOrd="0" presId="urn:microsoft.com/office/officeart/2005/8/layout/hierarchy1"/>
    <dgm:cxn modelId="{CAB19746-6860-4C2A-B239-366426341891}" type="presParOf" srcId="{BA5DB410-9EDE-4512-A34C-252D305021ED}" destId="{969841BE-697A-4596-89EB-2CD0499C83B5}" srcOrd="0" destOrd="0" presId="urn:microsoft.com/office/officeart/2005/8/layout/hierarchy1"/>
    <dgm:cxn modelId="{52C64979-0C07-481D-B016-3F8F86034B5D}" type="presParOf" srcId="{BA5DB410-9EDE-4512-A34C-252D305021ED}" destId="{FF7ADD25-C775-45C5-B681-D81422E8E35F}" srcOrd="1" destOrd="0" presId="urn:microsoft.com/office/officeart/2005/8/layout/hierarchy1"/>
    <dgm:cxn modelId="{1D1AD6B1-C537-485D-8C0C-7D4290F9FE43}" type="presParOf" srcId="{3BC48647-85F0-4CDC-9434-BAEADF5258E2}" destId="{90B1B69E-BEFF-4134-B0C4-4D93361B7E6C}" srcOrd="1" destOrd="0" presId="urn:microsoft.com/office/officeart/2005/8/layout/hierarchy1"/>
    <dgm:cxn modelId="{8797C074-F9E2-46E3-8E5C-9E9134285DD0}" type="presParOf" srcId="{ABCF7C6E-6270-4C74-A499-2B136BB7C3AE}" destId="{42385E0B-1B2E-4C56-8001-D11DA292F8C6}" srcOrd="1" destOrd="0" presId="urn:microsoft.com/office/officeart/2005/8/layout/hierarchy1"/>
    <dgm:cxn modelId="{035FAF17-5D72-4D52-9D8B-B7729F1AA085}" type="presParOf" srcId="{42385E0B-1B2E-4C56-8001-D11DA292F8C6}" destId="{DDEBC141-5F06-46B5-91A1-F3D8B9995DB2}" srcOrd="0" destOrd="0" presId="urn:microsoft.com/office/officeart/2005/8/layout/hierarchy1"/>
    <dgm:cxn modelId="{81FD93A5-6E66-4E22-9F08-AF16DFB709C0}" type="presParOf" srcId="{DDEBC141-5F06-46B5-91A1-F3D8B9995DB2}" destId="{B9F45A67-D1B2-4F57-8423-483203305123}" srcOrd="0" destOrd="0" presId="urn:microsoft.com/office/officeart/2005/8/layout/hierarchy1"/>
    <dgm:cxn modelId="{954D2F56-DA6E-46F7-9F17-C1F5C1B3C531}" type="presParOf" srcId="{DDEBC141-5F06-46B5-91A1-F3D8B9995DB2}" destId="{4805182D-68E9-45F5-8611-7BA806E124D1}" srcOrd="1" destOrd="0" presId="urn:microsoft.com/office/officeart/2005/8/layout/hierarchy1"/>
    <dgm:cxn modelId="{83D3CB3E-2BC8-4771-9318-A526F3B8E664}" type="presParOf" srcId="{42385E0B-1B2E-4C56-8001-D11DA292F8C6}" destId="{D7C14C8E-1F72-4BB2-831D-58052CBED2CE}" srcOrd="1" destOrd="0" presId="urn:microsoft.com/office/officeart/2005/8/layout/hierarchy1"/>
    <dgm:cxn modelId="{DA4A2B59-0EE8-4DEA-A46B-CCAE7E16B61E}" type="presParOf" srcId="{ABCF7C6E-6270-4C74-A499-2B136BB7C3AE}" destId="{6819CBF5-6BD5-4DC9-BE65-3D7C02BB413E}" srcOrd="2" destOrd="0" presId="urn:microsoft.com/office/officeart/2005/8/layout/hierarchy1"/>
    <dgm:cxn modelId="{C9588027-8D21-42C5-B2A5-75C49E79C121}" type="presParOf" srcId="{6819CBF5-6BD5-4DC9-BE65-3D7C02BB413E}" destId="{587CE7E0-B418-46E0-9FBD-12CD853BE474}" srcOrd="0" destOrd="0" presId="urn:microsoft.com/office/officeart/2005/8/layout/hierarchy1"/>
    <dgm:cxn modelId="{D3AB0ACE-C6F9-4C40-B63B-914046C90CF4}" type="presParOf" srcId="{587CE7E0-B418-46E0-9FBD-12CD853BE474}" destId="{66CA3099-7B22-4933-93A3-A469B7F2AD0D}" srcOrd="0" destOrd="0" presId="urn:microsoft.com/office/officeart/2005/8/layout/hierarchy1"/>
    <dgm:cxn modelId="{8910B6DF-46AF-4CF5-B845-326D64AC1832}" type="presParOf" srcId="{587CE7E0-B418-46E0-9FBD-12CD853BE474}" destId="{A827450E-BDB8-450C-9789-57ADBFDA0C2D}" srcOrd="1" destOrd="0" presId="urn:microsoft.com/office/officeart/2005/8/layout/hierarchy1"/>
    <dgm:cxn modelId="{7FD24A19-69F0-4A04-A0BE-377BF072BACE}" type="presParOf" srcId="{6819CBF5-6BD5-4DC9-BE65-3D7C02BB413E}" destId="{B06353F4-D961-4C70-B0FD-E839A3A3E6CA}" srcOrd="1" destOrd="0" presId="urn:microsoft.com/office/officeart/2005/8/layout/hierarchy1"/>
    <dgm:cxn modelId="{D957EB3B-8497-487F-A671-A1B23DF51636}" type="presParOf" srcId="{ABCF7C6E-6270-4C74-A499-2B136BB7C3AE}" destId="{0DE0F2F6-4DFA-4C67-8167-D4FDF1F51F0F}" srcOrd="3" destOrd="0" presId="urn:microsoft.com/office/officeart/2005/8/layout/hierarchy1"/>
    <dgm:cxn modelId="{3C42E126-AA2E-4363-AA42-1098124A622A}" type="presParOf" srcId="{0DE0F2F6-4DFA-4C67-8167-D4FDF1F51F0F}" destId="{AB7EB148-A43F-4524-A5ED-8BA4F8A0B049}" srcOrd="0" destOrd="0" presId="urn:microsoft.com/office/officeart/2005/8/layout/hierarchy1"/>
    <dgm:cxn modelId="{8B8A7508-89E0-4794-A60A-82454BF00316}" type="presParOf" srcId="{AB7EB148-A43F-4524-A5ED-8BA4F8A0B049}" destId="{604CC128-2C56-4569-8B47-E753EA6741BF}" srcOrd="0" destOrd="0" presId="urn:microsoft.com/office/officeart/2005/8/layout/hierarchy1"/>
    <dgm:cxn modelId="{635DE7D8-E345-4424-BDDF-256D6842A004}" type="presParOf" srcId="{AB7EB148-A43F-4524-A5ED-8BA4F8A0B049}" destId="{8E28CDBB-0A67-454B-8C4B-BDD61BCF3280}" srcOrd="1" destOrd="0" presId="urn:microsoft.com/office/officeart/2005/8/layout/hierarchy1"/>
    <dgm:cxn modelId="{9A98C6A9-1163-4189-9A20-442C12462B3B}" type="presParOf" srcId="{0DE0F2F6-4DFA-4C67-8167-D4FDF1F51F0F}" destId="{8134E4CD-631D-442E-837B-C356B046097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841BE-697A-4596-89EB-2CD0499C83B5}">
      <dsp:nvSpPr>
        <dsp:cNvPr id="0" name=""/>
        <dsp:cNvSpPr/>
      </dsp:nvSpPr>
      <dsp:spPr>
        <a:xfrm>
          <a:off x="2902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7ADD25-C775-45C5-B681-D81422E8E35F}">
      <dsp:nvSpPr>
        <dsp:cNvPr id="0" name=""/>
        <dsp:cNvSpPr/>
      </dsp:nvSpPr>
      <dsp:spPr>
        <a:xfrm>
          <a:off x="233139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Introduction</a:t>
          </a:r>
          <a:endParaRPr lang="en-US" sz="3000" kern="1200"/>
        </a:p>
      </dsp:txBody>
      <dsp:txXfrm>
        <a:off x="271678" y="1282424"/>
        <a:ext cx="1995055" cy="1238726"/>
      </dsp:txXfrm>
    </dsp:sp>
    <dsp:sp modelId="{B9F45A67-D1B2-4F57-8423-483203305123}">
      <dsp:nvSpPr>
        <dsp:cNvPr id="0" name=""/>
        <dsp:cNvSpPr/>
      </dsp:nvSpPr>
      <dsp:spPr>
        <a:xfrm>
          <a:off x="2535510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05182D-68E9-45F5-8611-7BA806E124D1}">
      <dsp:nvSpPr>
        <dsp:cNvPr id="0" name=""/>
        <dsp:cNvSpPr/>
      </dsp:nvSpPr>
      <dsp:spPr>
        <a:xfrm>
          <a:off x="2765747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Module 1</a:t>
          </a:r>
          <a:endParaRPr lang="en-US" sz="3000" kern="1200"/>
        </a:p>
      </dsp:txBody>
      <dsp:txXfrm>
        <a:off x="2804286" y="1282424"/>
        <a:ext cx="1995055" cy="1238726"/>
      </dsp:txXfrm>
    </dsp:sp>
    <dsp:sp modelId="{66CA3099-7B22-4933-93A3-A469B7F2AD0D}">
      <dsp:nvSpPr>
        <dsp:cNvPr id="0" name=""/>
        <dsp:cNvSpPr/>
      </dsp:nvSpPr>
      <dsp:spPr>
        <a:xfrm>
          <a:off x="5068118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27450E-BDB8-450C-9789-57ADBFDA0C2D}">
      <dsp:nvSpPr>
        <dsp:cNvPr id="0" name=""/>
        <dsp:cNvSpPr/>
      </dsp:nvSpPr>
      <dsp:spPr>
        <a:xfrm>
          <a:off x="5298355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Module 2</a:t>
          </a:r>
          <a:endParaRPr lang="en-US" sz="3000" kern="1200"/>
        </a:p>
      </dsp:txBody>
      <dsp:txXfrm>
        <a:off x="5336894" y="1282424"/>
        <a:ext cx="1995055" cy="1238726"/>
      </dsp:txXfrm>
    </dsp:sp>
    <dsp:sp modelId="{604CC128-2C56-4569-8B47-E753EA6741BF}">
      <dsp:nvSpPr>
        <dsp:cNvPr id="0" name=""/>
        <dsp:cNvSpPr/>
      </dsp:nvSpPr>
      <dsp:spPr>
        <a:xfrm>
          <a:off x="7600725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28CDBB-0A67-454B-8C4B-BDD61BCF3280}">
      <dsp:nvSpPr>
        <dsp:cNvPr id="0" name=""/>
        <dsp:cNvSpPr/>
      </dsp:nvSpPr>
      <dsp:spPr>
        <a:xfrm>
          <a:off x="7830963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Module 3</a:t>
          </a:r>
          <a:endParaRPr lang="en-US" sz="3000" kern="1200"/>
        </a:p>
      </dsp:txBody>
      <dsp:txXfrm>
        <a:off x="7869502" y="1282424"/>
        <a:ext cx="1995055" cy="1238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30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90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305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8782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082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531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822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496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109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25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04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83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78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26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37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13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45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480D0-A9CB-47AA-8126-C3D1BDBA51B6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851D4-4D69-4951-8F70-1B7A936694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35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751-34F1-C4F0-6D23-78812AA4E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4651" y="1600199"/>
            <a:ext cx="7753348" cy="2495939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         Capstone Project Report</a:t>
            </a:r>
            <a:b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                      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On</a:t>
            </a:r>
            <a:b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“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Salesforce application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”</a:t>
            </a:r>
            <a:br>
              <a:rPr lang="en-IN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2400" b="1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“Travel App &amp; Code Playground”</a:t>
            </a:r>
            <a:br>
              <a:rPr lang="en-IN" sz="24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A3455-1F98-76AA-E389-3001B6433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5510" y="4590660"/>
            <a:ext cx="6702490" cy="1884785"/>
          </a:xfrm>
        </p:spPr>
        <p:txBody>
          <a:bodyPr>
            <a:noAutofit/>
          </a:bodyPr>
          <a:lstStyle/>
          <a:p>
            <a:r>
              <a:rPr lang="en-IN" sz="2400" b="1" dirty="0"/>
              <a:t>                                                </a:t>
            </a:r>
            <a:r>
              <a:rPr lang="en-IN" sz="2400" b="1" dirty="0">
                <a:solidFill>
                  <a:schemeClr val="accent3"/>
                </a:solidFill>
              </a:rPr>
              <a:t>Name : P Rohith</a:t>
            </a:r>
          </a:p>
          <a:p>
            <a:r>
              <a:rPr lang="en-IN" sz="2400" b="1" dirty="0">
                <a:solidFill>
                  <a:schemeClr val="accent3"/>
                </a:solidFill>
              </a:rPr>
              <a:t>                                                Batch : WIP-SF-1</a:t>
            </a:r>
          </a:p>
          <a:p>
            <a:r>
              <a:rPr lang="en-IN" sz="2400" b="1" dirty="0">
                <a:solidFill>
                  <a:schemeClr val="accent3"/>
                </a:solidFill>
              </a:rPr>
              <a:t>                                                LMS ID : MGSA_498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22863E2-7D37-3A9A-BED4-DE8CEA23C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80" y="456565"/>
            <a:ext cx="2879090" cy="762635"/>
          </a:xfrm>
          <a:prstGeom prst="rect">
            <a:avLst/>
          </a:prstGeom>
        </p:spPr>
      </p:pic>
      <p:pic>
        <p:nvPicPr>
          <p:cNvPr id="1026" name="Picture 2" descr="Salesforce - Wikipedia">
            <a:extLst>
              <a:ext uri="{FF2B5EF4-FFF2-40B4-BE49-F238E27FC236}">
                <a16:creationId xmlns:a16="http://schemas.microsoft.com/office/drawing/2014/main" id="{D31873D3-E39B-878B-1E21-20260B1E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49" y="94932"/>
            <a:ext cx="1066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90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6167-2267-A7CB-2AEF-3F13EB41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BCD6599-A4C0-5891-12BF-9C68ABFF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4" y="-1"/>
            <a:ext cx="12325350" cy="6943725"/>
          </a:xfrm>
        </p:spPr>
      </p:pic>
    </p:spTree>
    <p:extLst>
      <p:ext uri="{BB962C8B-B14F-4D97-AF65-F5344CB8AC3E}">
        <p14:creationId xmlns:p14="http://schemas.microsoft.com/office/powerpoint/2010/main" val="159994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611E-E688-B8F1-E3C4-3DB2675D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DD4E5-6F72-7540-1137-D0B4E81B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735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0DAD-49C2-9E09-6F7C-3A1E95AF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CE3BD9-3DDD-87EC-109D-C3B65D22B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5028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DB1D-E6AF-F46E-E1D3-678B3A0E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2AD546-D733-C68A-BA1F-0DB9B477C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409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4A43-11A2-43A3-9671-33D0479C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40BD3E-54AA-E945-B965-3C6FB6FEE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26048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D631-BFE4-5606-EAF7-F4B49022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B5DBDB8-0AAB-E5AF-F8F5-FDFBF3F15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828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BB82-C550-B9F2-CB24-A4BC5B7C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3772DA-D246-93AE-D45C-6878AE2A9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8200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1938-FB34-927E-A4D3-DFF9C46F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2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E524938-4051-0501-4C58-ABEFFFF1F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1952625"/>
            <a:ext cx="7648575" cy="4448175"/>
          </a:xfrm>
        </p:spPr>
      </p:pic>
      <p:pic>
        <p:nvPicPr>
          <p:cNvPr id="6" name="Picture 2" descr="Salesforce - Wikipedia">
            <a:extLst>
              <a:ext uri="{FF2B5EF4-FFF2-40B4-BE49-F238E27FC236}">
                <a16:creationId xmlns:a16="http://schemas.microsoft.com/office/drawing/2014/main" id="{6430FE9F-8119-ECF3-1055-4DDE0664A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49" y="94932"/>
            <a:ext cx="1066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781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1EB2-72BD-0F3E-D3D2-DCBA22DA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5607F2-ADB4-ECA0-DC16-C73CDDD1D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8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47B2-CB21-FB1A-119C-22F919E2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0F86F0-581D-7201-783D-2057B9CFA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80BDF-AC06-618B-BE3E-61240A22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IN" dirty="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88FC51-F4E6-5B2F-0F13-5F34F6839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89137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Salesforce - Wikipedia">
            <a:extLst>
              <a:ext uri="{FF2B5EF4-FFF2-40B4-BE49-F238E27FC236}">
                <a16:creationId xmlns:a16="http://schemas.microsoft.com/office/drawing/2014/main" id="{AF8FCB33-970D-CA1B-48B0-6825C9764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49" y="94932"/>
            <a:ext cx="1066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64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FCC7-C37C-3D7A-2135-19189AD4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F961CAEA-F74A-9D8B-4A3B-335499A5A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13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9ED8-6C20-5E4C-5C4D-9A171CFB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C5DB04-D65A-A77F-52F2-9B1EC548D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30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F22A-FAA1-FC3F-93E9-DEB6F74D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BEF0CC-81EF-B48B-DCFA-A46B4E5A5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1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04B-80C4-8BEA-01D5-6980B25E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AC5F7A-B67B-7DB7-817E-EF48BE551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009775"/>
            <a:ext cx="7448550" cy="4467225"/>
          </a:xfrm>
          <a:prstGeom prst="rect">
            <a:avLst/>
          </a:prstGeom>
        </p:spPr>
      </p:pic>
      <p:pic>
        <p:nvPicPr>
          <p:cNvPr id="5" name="Picture 2" descr="Salesforce - Wikipedia">
            <a:extLst>
              <a:ext uri="{FF2B5EF4-FFF2-40B4-BE49-F238E27FC236}">
                <a16:creationId xmlns:a16="http://schemas.microsoft.com/office/drawing/2014/main" id="{045FE56F-9616-D7A7-D334-28C95668D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49" y="94932"/>
            <a:ext cx="1066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78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B3A4-37E3-E1EC-A40A-6D60649D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E7DF1-4F76-823B-E71B-64E9C6847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92500"/>
          </a:bodyPr>
          <a:lstStyle/>
          <a:p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Salesforce CRM is a cloud-based platform which helps you to manage the sales, marketing, lead generation, customer service and many other functions. </a:t>
            </a:r>
          </a:p>
          <a:p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Salesforce is secure, easy to use, and accessible anywhere.</a:t>
            </a:r>
          </a:p>
          <a:p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easily manage and track all of your leads, contacts, opportunities, and accounts.</a:t>
            </a:r>
          </a:p>
          <a:p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create custom reports to help you better understand your business data.</a:t>
            </a:r>
          </a:p>
          <a:p>
            <a:r>
              <a:rPr lang="en-IN" sz="2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 main purpose of the platform is to enhance sales performance and provide better customer service</a:t>
            </a:r>
            <a:endParaRPr lang="en-IN" sz="2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Salesforce - Wikipedia">
            <a:extLst>
              <a:ext uri="{FF2B5EF4-FFF2-40B4-BE49-F238E27FC236}">
                <a16:creationId xmlns:a16="http://schemas.microsoft.com/office/drawing/2014/main" id="{996F9BAD-508E-B63C-C1BB-068FA514A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49" y="94932"/>
            <a:ext cx="1066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75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883049-ECEA-943A-782D-402497157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34" y="762000"/>
            <a:ext cx="5517931" cy="5334000"/>
          </a:xfrm>
          <a:prstGeom prst="rect">
            <a:avLst/>
          </a:prstGeom>
        </p:spPr>
      </p:pic>
      <p:pic>
        <p:nvPicPr>
          <p:cNvPr id="5" name="Picture 2" descr="Salesforce - Wikipedia">
            <a:extLst>
              <a:ext uri="{FF2B5EF4-FFF2-40B4-BE49-F238E27FC236}">
                <a16:creationId xmlns:a16="http://schemas.microsoft.com/office/drawing/2014/main" id="{A5F1E448-B02F-4009-48F2-BE9D2F80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49" y="94932"/>
            <a:ext cx="1066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31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F9E9-5AE6-8E7B-8BCB-295D2817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1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2C0B8D2-AA51-C83A-A76B-D26617282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952625"/>
            <a:ext cx="9020175" cy="4429125"/>
          </a:xfrm>
        </p:spPr>
      </p:pic>
      <p:pic>
        <p:nvPicPr>
          <p:cNvPr id="6" name="Picture 2" descr="Salesforce - Wikipedia">
            <a:extLst>
              <a:ext uri="{FF2B5EF4-FFF2-40B4-BE49-F238E27FC236}">
                <a16:creationId xmlns:a16="http://schemas.microsoft.com/office/drawing/2014/main" id="{DA945DEF-F7BA-F986-F5DE-5E69FB086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49" y="94932"/>
            <a:ext cx="1066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5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8422ED26-C9AE-5547-DC3C-155EF397B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0"/>
            <a:ext cx="12268200" cy="6858000"/>
          </a:xfrm>
        </p:spPr>
      </p:pic>
    </p:spTree>
    <p:extLst>
      <p:ext uri="{BB962C8B-B14F-4D97-AF65-F5344CB8AC3E}">
        <p14:creationId xmlns:p14="http://schemas.microsoft.com/office/powerpoint/2010/main" val="60012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1248-0DB6-FA16-E69F-1D9D80E4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CDD526-0BC9-F649-CB66-50465D457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206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7DBD-C7B2-7FEE-A278-28D04C39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9963C020-A5A6-A46F-349D-F0DBB6C72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25544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8CCB-7AC9-1E3A-2EDA-946C7F76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33B9B4-15C9-2FCF-F035-424ECA942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4675"/>
          </a:xfrm>
        </p:spPr>
      </p:pic>
    </p:spTree>
    <p:extLst>
      <p:ext uri="{BB962C8B-B14F-4D97-AF65-F5344CB8AC3E}">
        <p14:creationId xmlns:p14="http://schemas.microsoft.com/office/powerpoint/2010/main" val="2421111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74</TotalTime>
  <Words>140</Words>
  <Application>Microsoft Office PowerPoint</Application>
  <PresentationFormat>Widescreen</PresentationFormat>
  <Paragraphs>18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Times New Roman</vt:lpstr>
      <vt:lpstr>Tw Cen MT</vt:lpstr>
      <vt:lpstr>Circuit</vt:lpstr>
      <vt:lpstr>          Capstone Project Report                               On         “Salesforce application” “Travel App &amp; Code Playground” </vt:lpstr>
      <vt:lpstr>Contents</vt:lpstr>
      <vt:lpstr>Introduction :-</vt:lpstr>
      <vt:lpstr>PowerPoint Presentation</vt:lpstr>
      <vt:lpstr>Module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Capstone Project Report                               On         “Salesforce application” “Travel App &amp; Code Playground” </dc:title>
  <dc:creator>Rohith. P</dc:creator>
  <cp:lastModifiedBy>Rohith. P</cp:lastModifiedBy>
  <cp:revision>9</cp:revision>
  <dcterms:created xsi:type="dcterms:W3CDTF">2023-02-27T17:02:14Z</dcterms:created>
  <dcterms:modified xsi:type="dcterms:W3CDTF">2023-02-27T18:16:54Z</dcterms:modified>
</cp:coreProperties>
</file>